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10080625" cy="7559675"/>
  <p:notesSz cx="7772400" cy="10058400"/>
  <p:defaultTextStyle>
    <a:defPPr>
      <a:defRPr lang="en-GB"/>
    </a:defPPr>
    <a:lvl1pPr marL="0" lvl="0" indent="0" algn="l" defTabSz="457200" rtl="0" eaLnBrk="1" fontAlgn="base" latinLnBrk="0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anose="05000000000000000000" pitchFamily="2" charset="2"/>
      <a:buNone/>
      <a:defRPr sz="2400" b="0" i="0" u="none" kern="1200" baseline="0">
        <a:solidFill>
          <a:srgbClr val="000000"/>
        </a:solidFill>
        <a:latin typeface="Times New Roman" panose="02020603050405020304" pitchFamily="16" charset="0"/>
        <a:ea typeface="+mn-ea"/>
        <a:cs typeface="+mn-cs"/>
      </a:defRPr>
    </a:lvl1pPr>
    <a:lvl2pPr marL="431800" lvl="1" indent="-215900" algn="l" defTabSz="457200" rtl="0" eaLnBrk="1" fontAlgn="base" latinLnBrk="0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anose="05000000000000000000" pitchFamily="2" charset="2"/>
      <a:buNone/>
      <a:defRPr sz="2400" b="0" i="0" u="none" kern="1200" baseline="0">
        <a:solidFill>
          <a:srgbClr val="000000"/>
        </a:solidFill>
        <a:latin typeface="Times New Roman" panose="02020603050405020304" pitchFamily="16" charset="0"/>
        <a:ea typeface="+mn-ea"/>
        <a:cs typeface="+mn-cs"/>
      </a:defRPr>
    </a:lvl2pPr>
    <a:lvl3pPr marL="647700" lvl="2" indent="-215900" algn="l" defTabSz="457200" rtl="0" eaLnBrk="1" fontAlgn="base" latinLnBrk="0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anose="05000000000000000000" pitchFamily="2" charset="2"/>
      <a:buNone/>
      <a:defRPr sz="2400" b="0" i="0" u="none" kern="1200" baseline="0">
        <a:solidFill>
          <a:srgbClr val="000000"/>
        </a:solidFill>
        <a:latin typeface="Times New Roman" panose="02020603050405020304" pitchFamily="16" charset="0"/>
        <a:ea typeface="+mn-ea"/>
        <a:cs typeface="+mn-cs"/>
      </a:defRPr>
    </a:lvl3pPr>
    <a:lvl4pPr marL="863600" lvl="3" indent="-215900" algn="l" defTabSz="457200" rtl="0" eaLnBrk="1" fontAlgn="base" latinLnBrk="0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anose="05000000000000000000" pitchFamily="2" charset="2"/>
      <a:buNone/>
      <a:defRPr sz="2400" b="0" i="0" u="none" kern="1200" baseline="0">
        <a:solidFill>
          <a:srgbClr val="000000"/>
        </a:solidFill>
        <a:latin typeface="Times New Roman" panose="02020603050405020304" pitchFamily="16" charset="0"/>
        <a:ea typeface="+mn-ea"/>
        <a:cs typeface="+mn-cs"/>
      </a:defRPr>
    </a:lvl4pPr>
    <a:lvl5pPr marL="1079500" lvl="4" indent="-215900" algn="l" defTabSz="457200" rtl="0" eaLnBrk="1" fontAlgn="base" latinLnBrk="0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anose="05000000000000000000" pitchFamily="2" charset="2"/>
      <a:buNone/>
      <a:defRPr sz="2400" b="0" i="0" u="none" kern="1200" baseline="0">
        <a:solidFill>
          <a:srgbClr val="000000"/>
        </a:solidFill>
        <a:latin typeface="Times New Roman" panose="02020603050405020304" pitchFamily="16" charset="0"/>
        <a:ea typeface="+mn-ea"/>
        <a:cs typeface="+mn-cs"/>
      </a:defRPr>
    </a:lvl5pPr>
    <a:lvl6pPr marL="2286000" lvl="5" indent="-215900" algn="l" defTabSz="457200" rtl="0" eaLnBrk="1" fontAlgn="base" latinLnBrk="0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anose="05000000000000000000" pitchFamily="2" charset="2"/>
      <a:buNone/>
      <a:defRPr sz="2400" b="0" i="0" u="none" kern="1200" baseline="0">
        <a:solidFill>
          <a:srgbClr val="000000"/>
        </a:solidFill>
        <a:latin typeface="Times New Roman" panose="02020603050405020304" pitchFamily="16" charset="0"/>
        <a:ea typeface="+mn-ea"/>
        <a:cs typeface="+mn-cs"/>
      </a:defRPr>
    </a:lvl6pPr>
    <a:lvl7pPr marL="2743200" lvl="6" indent="-215900" algn="l" defTabSz="457200" rtl="0" eaLnBrk="1" fontAlgn="base" latinLnBrk="0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anose="05000000000000000000" pitchFamily="2" charset="2"/>
      <a:buNone/>
      <a:defRPr sz="2400" b="0" i="0" u="none" kern="1200" baseline="0">
        <a:solidFill>
          <a:srgbClr val="000000"/>
        </a:solidFill>
        <a:latin typeface="Times New Roman" panose="02020603050405020304" pitchFamily="16" charset="0"/>
        <a:ea typeface="+mn-ea"/>
        <a:cs typeface="+mn-cs"/>
      </a:defRPr>
    </a:lvl7pPr>
    <a:lvl8pPr marL="3200400" lvl="7" indent="-215900" algn="l" defTabSz="457200" rtl="0" eaLnBrk="1" fontAlgn="base" latinLnBrk="0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anose="05000000000000000000" pitchFamily="2" charset="2"/>
      <a:buNone/>
      <a:defRPr sz="2400" b="0" i="0" u="none" kern="1200" baseline="0">
        <a:solidFill>
          <a:srgbClr val="000000"/>
        </a:solidFill>
        <a:latin typeface="Times New Roman" panose="02020603050405020304" pitchFamily="16" charset="0"/>
        <a:ea typeface="+mn-ea"/>
        <a:cs typeface="+mn-cs"/>
      </a:defRPr>
    </a:lvl8pPr>
    <a:lvl9pPr marL="3657600" lvl="8" indent="-215900" algn="l" defTabSz="457200" rtl="0" eaLnBrk="1" fontAlgn="base" latinLnBrk="0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anose="05000000000000000000" pitchFamily="2" charset="2"/>
      <a:buNone/>
      <a:defRPr sz="2400" b="0" i="0" u="none" kern="1200" baseline="0">
        <a:solidFill>
          <a:srgbClr val="000000"/>
        </a:solidFill>
        <a:latin typeface="Times New Roman" panose="02020603050405020304" pitchFamily="1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5" d="100"/>
          <a:sy n="85" d="100"/>
        </p:scale>
        <p:origin x="-780" y="-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gridSpacing cx="45006" cy="45006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49" name="Marcador de posición de imagen de diapositiva 2048"/>
          <p:cNvSpPr>
            <a:spLocks noGrp="1"/>
          </p:cNvSpPr>
          <p:nvPr>
            <p:ph type="sldImg"/>
          </p:nvPr>
        </p:nvSpPr>
        <p:spPr>
          <a:xfrm>
            <a:off x="1587500" y="1006475"/>
            <a:ext cx="4594225" cy="344487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ctr" anchorCtr="0"/>
          <a:p>
            <a:pPr lvl="0"/>
          </a:p>
        </p:txBody>
      </p:sp>
      <p:sp>
        <p:nvSpPr>
          <p:cNvPr id="2050" name="Marcador de posición de texto 2049"/>
          <p:cNvSpPr>
            <a:spLocks noGrp="1"/>
          </p:cNvSpPr>
          <p:nvPr>
            <p:ph type="body"/>
          </p:nvPr>
        </p:nvSpPr>
        <p:spPr>
          <a:xfrm>
            <a:off x="1185863" y="4787900"/>
            <a:ext cx="5405437" cy="382428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lvl="0" indent="0" algn="l" defTabSz="45720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1pPr>
    <a:lvl2pPr marL="742950" lvl="1" indent="-285750" algn="l" defTabSz="45720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2pPr>
    <a:lvl3pPr marL="1143000" lvl="2" indent="-228600" algn="l" defTabSz="45720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3pPr>
    <a:lvl4pPr marL="1600200" lvl="3" indent="-228600" algn="l" defTabSz="45720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4pPr>
    <a:lvl5pPr marL="2057400" lvl="4" indent="-228600" algn="l" defTabSz="45720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5pPr>
    <a:lvl6pPr marL="2286000" lvl="5" indent="-228600" algn="l" defTabSz="45720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6pPr>
    <a:lvl7pPr marL="2743200" lvl="6" indent="-228600" algn="l" defTabSz="45720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7pPr>
    <a:lvl8pPr marL="3200400" lvl="7" indent="-228600" algn="l" defTabSz="45720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8pPr>
    <a:lvl9pPr marL="3657600" lvl="8" indent="-228600" algn="l" defTabSz="457200" rtl="0" eaLnBrk="0" fontAlgn="base" latinLnBrk="0" hangingPunct="0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6" charset="0"/>
      <a:buNone/>
      <a:defRPr sz="1200" b="0" i="0" u="none" kern="1200" baseline="0">
        <a:solidFill>
          <a:srgbClr val="000000"/>
        </a:solidFill>
        <a:latin typeface="Times New Roman" panose="02020603050405020304" pitchFamily="16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7" name="Cuadro de texto 4096"/>
          <p:cNvSpPr txBox="1"/>
          <p:nvPr/>
        </p:nvSpPr>
        <p:spPr>
          <a:xfrm>
            <a:off x="1587500" y="1006475"/>
            <a:ext cx="4595813" cy="344805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es-ES" altLang="en-US"/>
          </a:p>
        </p:txBody>
      </p:sp>
      <p:sp>
        <p:nvSpPr>
          <p:cNvPr id="4098" name="Marcador de posición de texto 4097"/>
          <p:cNvSpPr txBox="1"/>
          <p:nvPr>
            <p:ph type="body"/>
          </p:nvPr>
        </p:nvSpPr>
        <p:spPr>
          <a:xfrm>
            <a:off x="1185863" y="4787900"/>
            <a:ext cx="5407025" cy="382587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/>
          <a:p>
            <a:pPr marL="85725" lvl="0" indent="-85725" defTabSz="457200" eaLnBrk="1" hangingPunct="0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GB" sz="1200">
                <a:latin typeface="Arial" panose="020B0604020202020204" pitchFamily="34" charset="0"/>
                <a:cs typeface="msgothic" charset="0"/>
              </a:rPr>
              <a:t>Sample of ‘taba’/vaginal tobacco (photo credit: Mothers’ Health Foundation, The Gambia).</a:t>
            </a:r>
            <a:endParaRPr lang="en-GB" sz="1200">
              <a:latin typeface="Arial" panose="020B0604020202020204" pitchFamily="34" charset="0"/>
              <a:ea typeface="msgothic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60078" y="1237197"/>
            <a:ext cx="7560469" cy="2631887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60078" y="3970580"/>
            <a:ext cx="7560469" cy="1825171"/>
          </a:xfrm>
        </p:spPr>
        <p:txBody>
          <a:bodyPr/>
          <a:lstStyle>
            <a:lvl1pPr marL="0" indent="0" algn="ctr">
              <a:buNone/>
              <a:defRPr sz="1985"/>
            </a:lvl1pPr>
            <a:lvl2pPr marL="377825" indent="0" algn="ctr">
              <a:buNone/>
              <a:defRPr sz="1655"/>
            </a:lvl2pPr>
            <a:lvl3pPr marL="756285" indent="0" algn="ctr">
              <a:buNone/>
              <a:defRPr sz="1490"/>
            </a:lvl3pPr>
            <a:lvl4pPr marL="1134110" indent="0" algn="ctr">
              <a:buNone/>
              <a:defRPr sz="1325"/>
            </a:lvl4pPr>
            <a:lvl5pPr marL="1511935" indent="0" algn="ctr">
              <a:buNone/>
              <a:defRPr sz="1325"/>
            </a:lvl5pPr>
            <a:lvl6pPr marL="1890395" indent="0" algn="ctr">
              <a:buNone/>
              <a:defRPr sz="1325"/>
            </a:lvl6pPr>
            <a:lvl7pPr marL="2268220" indent="0" algn="ctr">
              <a:buNone/>
              <a:defRPr sz="1325"/>
            </a:lvl7pPr>
            <a:lvl8pPr marL="2646045" indent="0" algn="ctr">
              <a:buNone/>
              <a:defRPr sz="1325"/>
            </a:lvl8pPr>
            <a:lvl9pPr marL="3024505" indent="0" algn="ctr">
              <a:buNone/>
              <a:defRPr sz="1325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7793" y="1884670"/>
            <a:ext cx="8694539" cy="3144614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87793" y="5059033"/>
            <a:ext cx="8694539" cy="1653678"/>
          </a:xfrm>
        </p:spPr>
        <p:txBody>
          <a:bodyPr/>
          <a:lstStyle>
            <a:lvl1pPr marL="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1pPr>
            <a:lvl2pPr marL="377825" indent="0">
              <a:buNone/>
              <a:defRPr sz="1655">
                <a:solidFill>
                  <a:schemeClr val="tx1">
                    <a:tint val="75000"/>
                  </a:schemeClr>
                </a:solidFill>
              </a:defRPr>
            </a:lvl2pPr>
            <a:lvl3pPr marL="756285" indent="0">
              <a:buNone/>
              <a:defRPr sz="1490">
                <a:solidFill>
                  <a:schemeClr val="tx1">
                    <a:tint val="75000"/>
                  </a:schemeClr>
                </a:solidFill>
              </a:defRPr>
            </a:lvl3pPr>
            <a:lvl4pPr marL="113411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4pPr>
            <a:lvl5pPr marL="151193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5pPr>
            <a:lvl6pPr marL="189039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6pPr>
            <a:lvl7pPr marL="226822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7pPr>
            <a:lvl8pPr marL="264604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8pPr>
            <a:lvl9pPr marL="302450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739775" y="2101850"/>
            <a:ext cx="4216861" cy="476091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128752" y="2101850"/>
            <a:ext cx="4216861" cy="476091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4356" y="402483"/>
            <a:ext cx="8694539" cy="146118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94356" y="1853171"/>
            <a:ext cx="4264576" cy="908210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6285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90395" indent="0">
              <a:buNone/>
              <a:defRPr sz="1325" b="1"/>
            </a:lvl6pPr>
            <a:lvl7pPr marL="2268220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4505" indent="0">
              <a:buNone/>
              <a:defRPr sz="1325" b="1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94356" y="2761381"/>
            <a:ext cx="4264576" cy="40615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5103316" y="1853171"/>
            <a:ext cx="4285579" cy="908210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6285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90395" indent="0">
              <a:buNone/>
              <a:defRPr sz="1325" b="1"/>
            </a:lvl6pPr>
            <a:lvl7pPr marL="2268220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4505" indent="0">
              <a:buNone/>
              <a:defRPr sz="1325" b="1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5103316" y="2761381"/>
            <a:ext cx="4285579" cy="40615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4356" y="503978"/>
            <a:ext cx="3251264" cy="1763924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85579" y="1088453"/>
            <a:ext cx="5103316" cy="5372269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5"/>
            </a:lvl3pPr>
            <a:lvl4pPr>
              <a:defRPr sz="1655"/>
            </a:lvl4pPr>
            <a:lvl5pPr>
              <a:defRPr sz="1655"/>
            </a:lvl5pPr>
            <a:lvl6pPr>
              <a:defRPr sz="1655"/>
            </a:lvl6pPr>
            <a:lvl7pPr>
              <a:defRPr sz="1655"/>
            </a:lvl7pPr>
            <a:lvl8pPr>
              <a:defRPr sz="1655"/>
            </a:lvl8pPr>
            <a:lvl9pPr>
              <a:defRPr sz="1655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94356" y="2267903"/>
            <a:ext cx="3251264" cy="4201570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60"/>
            </a:lvl2pPr>
            <a:lvl3pPr marL="756285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90395" indent="0">
              <a:buNone/>
              <a:defRPr sz="825"/>
            </a:lvl6pPr>
            <a:lvl7pPr marL="2268220" indent="0">
              <a:buNone/>
              <a:defRPr sz="825"/>
            </a:lvl7pPr>
            <a:lvl8pPr marL="2646045" indent="0">
              <a:buNone/>
              <a:defRPr sz="825"/>
            </a:lvl8pPr>
            <a:lvl9pPr marL="3024505" indent="0">
              <a:buNone/>
              <a:defRPr sz="825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4356" y="503978"/>
            <a:ext cx="3251264" cy="1763924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4285579" y="1088453"/>
            <a:ext cx="5103316" cy="5372269"/>
          </a:xfrm>
        </p:spPr>
        <p:txBody>
          <a:bodyPr/>
          <a:lstStyle>
            <a:lvl1pPr marL="0" indent="0">
              <a:buNone/>
              <a:defRPr sz="2645"/>
            </a:lvl1pPr>
            <a:lvl2pPr marL="377825" indent="0">
              <a:buNone/>
              <a:defRPr sz="2315"/>
            </a:lvl2pPr>
            <a:lvl3pPr marL="756285" indent="0">
              <a:buNone/>
              <a:defRPr sz="1985"/>
            </a:lvl3pPr>
            <a:lvl4pPr marL="1134110" indent="0">
              <a:buNone/>
              <a:defRPr sz="1655"/>
            </a:lvl4pPr>
            <a:lvl5pPr marL="1511935" indent="0">
              <a:buNone/>
              <a:defRPr sz="1655"/>
            </a:lvl5pPr>
            <a:lvl6pPr marL="1890395" indent="0">
              <a:buNone/>
              <a:defRPr sz="1655"/>
            </a:lvl6pPr>
            <a:lvl7pPr marL="2268220" indent="0">
              <a:buNone/>
              <a:defRPr sz="1655"/>
            </a:lvl7pPr>
            <a:lvl8pPr marL="2646045" indent="0">
              <a:buNone/>
              <a:defRPr sz="1655"/>
            </a:lvl8pPr>
            <a:lvl9pPr marL="3024505" indent="0">
              <a:buNone/>
              <a:defRPr sz="1655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94356" y="2267903"/>
            <a:ext cx="3251264" cy="4201570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60"/>
            </a:lvl2pPr>
            <a:lvl3pPr marL="756285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90395" indent="0">
              <a:buNone/>
              <a:defRPr sz="825"/>
            </a:lvl6pPr>
            <a:lvl7pPr marL="2268220" indent="0">
              <a:buNone/>
              <a:defRPr sz="825"/>
            </a:lvl7pPr>
            <a:lvl8pPr marL="2646045" indent="0">
              <a:buNone/>
              <a:defRPr sz="825"/>
            </a:lvl8pPr>
            <a:lvl9pPr marL="3024505" indent="0">
              <a:buNone/>
              <a:defRPr sz="825"/>
            </a:lvl9pPr>
          </a:lstStyle>
          <a:p>
            <a:pPr lvl="0"/>
            <a:r>
              <a:rPr lang="es-ES" smtClean="0"/>
              <a:t>Editar el estilo de texto del patrón</a:t>
            </a:r>
            <a:endParaRPr lang="es-E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94154" y="627063"/>
            <a:ext cx="2151460" cy="62357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739775" y="627063"/>
            <a:ext cx="6329656" cy="623570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5" name="Título 1024"/>
          <p:cNvSpPr>
            <a:spLocks noGrp="1"/>
          </p:cNvSpPr>
          <p:nvPr>
            <p:ph type="title"/>
          </p:nvPr>
        </p:nvSpPr>
        <p:spPr>
          <a:xfrm>
            <a:off x="739775" y="627063"/>
            <a:ext cx="8605838" cy="126047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ctr" anchorCtr="0"/>
          <a:p>
            <a:pPr lvl="0"/>
            <a:r>
              <a:rPr dirty="0"/>
              <a:t>Click to edit the title text format</a:t>
            </a:r>
            <a:endParaRPr dirty="0"/>
          </a:p>
        </p:txBody>
      </p:sp>
      <p:sp>
        <p:nvSpPr>
          <p:cNvPr id="1026" name="Marcador de posición de texto 1025"/>
          <p:cNvSpPr>
            <a:spLocks noGrp="1"/>
          </p:cNvSpPr>
          <p:nvPr>
            <p:ph type="body" idx="1"/>
          </p:nvPr>
        </p:nvSpPr>
        <p:spPr>
          <a:xfrm>
            <a:off x="739775" y="2101850"/>
            <a:ext cx="8605838" cy="4760913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/>
          <a:p>
            <a:pPr lvl="0"/>
            <a:r>
              <a:rPr dirty="0"/>
              <a:t>Click to edit the outline text format</a:t>
            </a:r>
            <a:endParaRPr dirty="0"/>
          </a:p>
          <a:p>
            <a:pPr lvl="1"/>
            <a:r>
              <a:rPr dirty="0"/>
              <a:t>Second Outline Level</a:t>
            </a:r>
            <a:endParaRPr dirty="0"/>
          </a:p>
          <a:p>
            <a:pPr lvl="2"/>
            <a:r>
              <a:rPr dirty="0"/>
              <a:t>Third Outline Level</a:t>
            </a:r>
            <a:endParaRPr dirty="0"/>
          </a:p>
          <a:p>
            <a:pPr lvl="3"/>
            <a:r>
              <a:rPr dirty="0"/>
              <a:t>Fourth Outline Level</a:t>
            </a:r>
            <a:endParaRPr dirty="0"/>
          </a:p>
          <a:p>
            <a:pPr lvl="4"/>
            <a:r>
              <a:rPr dirty="0"/>
              <a:t>Fifth Outline Level</a:t>
            </a:r>
            <a:endParaRPr dirty="0"/>
          </a:p>
          <a:p>
            <a:pPr lvl="4"/>
            <a:r>
              <a:rPr dirty="0"/>
              <a:t>Sixth Outline Level</a:t>
            </a:r>
            <a:endParaRPr dirty="0"/>
          </a:p>
          <a:p>
            <a:pPr lvl="4"/>
            <a:r>
              <a:rPr dirty="0"/>
              <a:t>Seventh Outline Level</a:t>
            </a:r>
            <a:endParaRPr dirty="0"/>
          </a:p>
          <a:p>
            <a:pPr lvl="4"/>
            <a:r>
              <a:rPr dirty="0"/>
              <a:t>Eighth Outline Level</a:t>
            </a:r>
            <a:endParaRPr dirty="0"/>
          </a:p>
          <a:p>
            <a:pPr lvl="4"/>
            <a:r>
              <a:rPr dirty="0"/>
              <a:t>Ninth Outline Level</a:t>
            </a:r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marL="0" lvl="0" indent="0" algn="ctr" defTabSz="457200" rtl="0" eaLnBrk="1" fontAlgn="base" latinLnBrk="0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buNone/>
        <a:defRPr sz="2800" b="1" i="0" u="none" kern="1200" baseline="0">
          <a:solidFill>
            <a:srgbClr val="000000"/>
          </a:solidFill>
          <a:latin typeface="+mj-lt"/>
          <a:ea typeface="+mj-ea"/>
          <a:cs typeface="+mj-cs"/>
        </a:defRPr>
      </a:lvl1pPr>
      <a:lvl2pPr marL="431800" lvl="1" indent="-215900" algn="ctr" defTabSz="457200" rtl="0" eaLnBrk="1" fontAlgn="base" latinLnBrk="0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buNone/>
        <a:defRPr sz="2800" b="1" i="0" u="none" kern="1200" baseline="0">
          <a:solidFill>
            <a:srgbClr val="000000"/>
          </a:solidFill>
          <a:latin typeface="Times New Roman" panose="02020603050405020304" pitchFamily="16" charset="0"/>
          <a:ea typeface="msgothic" charset="0"/>
          <a:cs typeface="+mj-cs"/>
        </a:defRPr>
      </a:lvl2pPr>
      <a:lvl3pPr marL="647700" lvl="2" indent="-215900" algn="ctr" defTabSz="457200" rtl="0" eaLnBrk="1" fontAlgn="base" latinLnBrk="0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buNone/>
        <a:defRPr sz="2800" b="1" i="0" u="none" kern="1200" baseline="0">
          <a:solidFill>
            <a:srgbClr val="000000"/>
          </a:solidFill>
          <a:latin typeface="Times New Roman" panose="02020603050405020304" pitchFamily="16" charset="0"/>
          <a:ea typeface="msgothic" charset="0"/>
          <a:cs typeface="+mj-cs"/>
        </a:defRPr>
      </a:lvl3pPr>
      <a:lvl4pPr marL="863600" lvl="3" indent="-215900" algn="ctr" defTabSz="457200" rtl="0" eaLnBrk="1" fontAlgn="base" latinLnBrk="0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buNone/>
        <a:defRPr sz="2800" b="1" i="0" u="none" kern="1200" baseline="0">
          <a:solidFill>
            <a:srgbClr val="000000"/>
          </a:solidFill>
          <a:latin typeface="Times New Roman" panose="02020603050405020304" pitchFamily="16" charset="0"/>
          <a:ea typeface="msgothic" charset="0"/>
          <a:cs typeface="+mj-cs"/>
        </a:defRPr>
      </a:lvl4pPr>
      <a:lvl5pPr marL="1079500" lvl="4" indent="-215900" algn="ctr" defTabSz="457200" rtl="0" eaLnBrk="1" fontAlgn="base" latinLnBrk="0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buNone/>
        <a:defRPr sz="2800" b="1" i="0" u="none" kern="1200" baseline="0">
          <a:solidFill>
            <a:srgbClr val="000000"/>
          </a:solidFill>
          <a:latin typeface="Times New Roman" panose="02020603050405020304" pitchFamily="16" charset="0"/>
          <a:ea typeface="msgothic" charset="0"/>
          <a:cs typeface="+mj-cs"/>
        </a:defRPr>
      </a:lvl5pPr>
    </p:titleStyle>
    <p:bodyStyle>
      <a:lvl1pPr marL="431800" lvl="0" indent="-323850" algn="l" defTabSz="457200" rtl="0" eaLnBrk="1" fontAlgn="base" latinLnBrk="0" hangingPunct="0">
        <a:lnSpc>
          <a:spcPct val="93000"/>
        </a:lnSpc>
        <a:spcBef>
          <a:spcPct val="0"/>
        </a:spcBef>
        <a:spcAft>
          <a:spcPts val="89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000" b="0" i="0" u="none" kern="1200" baseline="0">
          <a:solidFill>
            <a:srgbClr val="000000"/>
          </a:solidFill>
          <a:latin typeface="+mn-lt"/>
          <a:ea typeface="+mn-ea"/>
          <a:cs typeface="+mn-cs"/>
        </a:defRPr>
      </a:lvl1pPr>
      <a:lvl2pPr marL="863600" lvl="1" indent="-287020" algn="l" defTabSz="457200" rtl="0" eaLnBrk="1" fontAlgn="base" latinLnBrk="0" hangingPunct="0">
        <a:lnSpc>
          <a:spcPct val="93000"/>
        </a:lnSpc>
        <a:spcBef>
          <a:spcPct val="0"/>
        </a:spcBef>
        <a:spcAft>
          <a:spcPts val="1140"/>
        </a:spcAft>
        <a:buClr>
          <a:srgbClr val="000000"/>
        </a:buClr>
        <a:buSzPct val="75000"/>
        <a:buFont typeface="Symbol" panose="05050102010706020507" charset="2"/>
        <a:buChar char=""/>
        <a:defRPr sz="2600" b="0" i="0" u="none" kern="1200" baseline="0">
          <a:solidFill>
            <a:srgbClr val="000000"/>
          </a:solidFill>
          <a:latin typeface="Times New Roman" panose="02020603050405020304" pitchFamily="16" charset="0"/>
          <a:ea typeface="msgothic" charset="0"/>
          <a:cs typeface="+mn-cs"/>
        </a:defRPr>
      </a:lvl2pPr>
      <a:lvl3pPr marL="1295400" lvl="2" indent="-215900" algn="l" defTabSz="457200" rtl="0" eaLnBrk="1" fontAlgn="base" latinLnBrk="0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45000"/>
        <a:buFont typeface="Wingdings" panose="05000000000000000000" pitchFamily="2" charset="2"/>
        <a:buChar char=""/>
        <a:defRPr sz="2400" b="0" i="0" u="none" kern="1200" baseline="0">
          <a:solidFill>
            <a:srgbClr val="000000"/>
          </a:solidFill>
          <a:latin typeface="Times New Roman" panose="02020603050405020304" pitchFamily="16" charset="0"/>
          <a:ea typeface="msgothic" charset="0"/>
          <a:cs typeface="+mn-cs"/>
        </a:defRPr>
      </a:lvl3pPr>
      <a:lvl4pPr marL="1727200" lvl="3" indent="-215900" algn="l" defTabSz="457200" rtl="0" eaLnBrk="1" fontAlgn="base" latinLnBrk="0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75000"/>
        <a:buFont typeface="Symbol" panose="05050102010706020507" charset="2"/>
        <a:buChar char=""/>
        <a:defRPr sz="2000" b="0" i="0" u="none" kern="1200" baseline="0">
          <a:solidFill>
            <a:srgbClr val="000000"/>
          </a:solidFill>
          <a:latin typeface="Times New Roman" panose="02020603050405020304" pitchFamily="16" charset="0"/>
          <a:ea typeface="msgothic" charset="0"/>
          <a:cs typeface="+mn-cs"/>
        </a:defRPr>
      </a:lvl4pPr>
      <a:lvl5pPr marL="2159000" lvl="4" indent="-215900" algn="l" defTabSz="457200" rtl="0" eaLnBrk="1" fontAlgn="base" latinLnBrk="0" hangingPunct="0">
        <a:lnSpc>
          <a:spcPct val="93000"/>
        </a:lnSpc>
        <a:spcBef>
          <a:spcPct val="0"/>
        </a:spcBef>
        <a:spcAft>
          <a:spcPts val="290"/>
        </a:spcAft>
        <a:buClr>
          <a:srgbClr val="000000"/>
        </a:buClr>
        <a:buSzPct val="45000"/>
        <a:buFont typeface="Wingdings" panose="05000000000000000000" pitchFamily="2" charset="2"/>
        <a:buChar char=""/>
        <a:defRPr sz="2000" b="0" i="0" u="none" kern="1200" baseline="0">
          <a:solidFill>
            <a:srgbClr val="000000"/>
          </a:solidFill>
          <a:latin typeface="Times New Roman" panose="02020603050405020304" pitchFamily="16" charset="0"/>
          <a:ea typeface="msgothic" charset="0"/>
          <a:cs typeface="+mn-cs"/>
        </a:defRPr>
      </a:lvl5pPr>
      <a:lvl6pPr marL="2514600" lvl="5" indent="-228600" algn="l" defTabSz="457200" rtl="0" eaLnBrk="1" fontAlgn="base" latinLnBrk="0" hangingPunct="0">
        <a:lnSpc>
          <a:spcPct val="93000"/>
        </a:lnSpc>
        <a:spcBef>
          <a:spcPct val="0"/>
        </a:spcBef>
        <a:spcAft>
          <a:spcPts val="290"/>
        </a:spcAft>
        <a:buClr>
          <a:srgbClr val="000000"/>
        </a:buClr>
        <a:buSzPct val="45000"/>
        <a:buFont typeface="Wingdings" panose="05000000000000000000" pitchFamily="2" charset="2"/>
        <a:buChar char=""/>
        <a:defRPr sz="2000" b="0" i="0" u="none" kern="1200" baseline="0">
          <a:solidFill>
            <a:srgbClr val="000000"/>
          </a:solidFill>
          <a:latin typeface="Times New Roman" panose="02020603050405020304" pitchFamily="16" charset="0"/>
          <a:ea typeface="msgothic" charset="0"/>
          <a:cs typeface="+mn-cs"/>
        </a:defRPr>
      </a:lvl6pPr>
      <a:lvl7pPr marL="2971800" lvl="6" indent="-228600" algn="l" defTabSz="457200" rtl="0" eaLnBrk="1" fontAlgn="base" latinLnBrk="0" hangingPunct="0">
        <a:lnSpc>
          <a:spcPct val="93000"/>
        </a:lnSpc>
        <a:spcBef>
          <a:spcPct val="0"/>
        </a:spcBef>
        <a:spcAft>
          <a:spcPts val="290"/>
        </a:spcAft>
        <a:buClr>
          <a:srgbClr val="000000"/>
        </a:buClr>
        <a:buSzPct val="45000"/>
        <a:buFont typeface="Wingdings" panose="05000000000000000000" pitchFamily="2" charset="2"/>
        <a:buChar char=""/>
        <a:defRPr sz="2000" b="0" i="0" u="none" kern="1200" baseline="0">
          <a:solidFill>
            <a:srgbClr val="000000"/>
          </a:solidFill>
          <a:latin typeface="Times New Roman" panose="02020603050405020304" pitchFamily="16" charset="0"/>
          <a:ea typeface="msgothic" charset="0"/>
          <a:cs typeface="+mn-cs"/>
        </a:defRPr>
      </a:lvl7pPr>
      <a:lvl8pPr marL="3429000" lvl="7" indent="-228600" algn="l" defTabSz="457200" rtl="0" eaLnBrk="1" fontAlgn="base" latinLnBrk="0" hangingPunct="0">
        <a:lnSpc>
          <a:spcPct val="93000"/>
        </a:lnSpc>
        <a:spcBef>
          <a:spcPct val="0"/>
        </a:spcBef>
        <a:spcAft>
          <a:spcPts val="290"/>
        </a:spcAft>
        <a:buClr>
          <a:srgbClr val="000000"/>
        </a:buClr>
        <a:buSzPct val="45000"/>
        <a:buFont typeface="Wingdings" panose="05000000000000000000" pitchFamily="2" charset="2"/>
        <a:buChar char=""/>
        <a:defRPr sz="2000" b="0" i="0" u="none" kern="1200" baseline="0">
          <a:solidFill>
            <a:srgbClr val="000000"/>
          </a:solidFill>
          <a:latin typeface="Times New Roman" panose="02020603050405020304" pitchFamily="16" charset="0"/>
          <a:ea typeface="msgothic" charset="0"/>
          <a:cs typeface="+mn-cs"/>
        </a:defRPr>
      </a:lvl8pPr>
      <a:lvl9pPr marL="3886200" lvl="8" indent="-228600" algn="l" defTabSz="457200" rtl="0" eaLnBrk="1" fontAlgn="base" latinLnBrk="0" hangingPunct="0">
        <a:lnSpc>
          <a:spcPct val="93000"/>
        </a:lnSpc>
        <a:spcBef>
          <a:spcPct val="0"/>
        </a:spcBef>
        <a:spcAft>
          <a:spcPts val="290"/>
        </a:spcAft>
        <a:buClr>
          <a:srgbClr val="000000"/>
        </a:buClr>
        <a:buSzPct val="45000"/>
        <a:buFont typeface="Wingdings" panose="05000000000000000000" pitchFamily="2" charset="2"/>
        <a:buChar char=""/>
        <a:defRPr sz="2000" b="0" i="0" u="none" kern="1200" baseline="0">
          <a:solidFill>
            <a:srgbClr val="000000"/>
          </a:solidFill>
          <a:latin typeface="Times New Roman" panose="02020603050405020304" pitchFamily="16" charset="0"/>
          <a:ea typeface="msgothic" charset="0"/>
          <a:cs typeface="+mn-cs"/>
        </a:defRPr>
      </a:lvl9pPr>
    </p:bodyStyle>
    <p:otherStyle>
      <a:lvl1pPr marL="0" lvl="0" indent="0" algn="l" defTabSz="457200" rtl="0" eaLnBrk="1" fontAlgn="base" latinLnBrk="0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buNone/>
        <a:defRPr sz="2400" b="0" i="0" u="none" kern="1200" baseline="0">
          <a:solidFill>
            <a:srgbClr val="000000"/>
          </a:solidFill>
          <a:latin typeface="+mn-lt"/>
          <a:ea typeface="+mn-ea"/>
          <a:cs typeface="+mn-cs"/>
        </a:defRPr>
      </a:lvl1pPr>
      <a:lvl2pPr marL="431800" lvl="1" indent="-215900" algn="l" defTabSz="457200" rtl="0" eaLnBrk="1" fontAlgn="base" latinLnBrk="0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buNone/>
        <a:defRPr sz="2400" b="0" i="0" u="none" kern="1200" baseline="0">
          <a:solidFill>
            <a:srgbClr val="000000"/>
          </a:solidFill>
          <a:latin typeface="Times New Roman" panose="02020603050405020304" pitchFamily="16" charset="0"/>
          <a:ea typeface="msgothic" charset="0"/>
          <a:cs typeface="+mn-cs"/>
        </a:defRPr>
      </a:lvl2pPr>
      <a:lvl3pPr marL="647700" lvl="2" indent="-215900" algn="l" defTabSz="457200" rtl="0" eaLnBrk="1" fontAlgn="base" latinLnBrk="0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buNone/>
        <a:defRPr sz="2400" b="0" i="0" u="none" kern="1200" baseline="0">
          <a:solidFill>
            <a:srgbClr val="000000"/>
          </a:solidFill>
          <a:latin typeface="Times New Roman" panose="02020603050405020304" pitchFamily="16" charset="0"/>
          <a:ea typeface="msgothic" charset="0"/>
          <a:cs typeface="+mn-cs"/>
        </a:defRPr>
      </a:lvl3pPr>
      <a:lvl4pPr marL="863600" lvl="3" indent="-215900" algn="l" defTabSz="457200" rtl="0" eaLnBrk="1" fontAlgn="base" latinLnBrk="0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buNone/>
        <a:defRPr sz="2400" b="0" i="0" u="none" kern="1200" baseline="0">
          <a:solidFill>
            <a:srgbClr val="000000"/>
          </a:solidFill>
          <a:latin typeface="Times New Roman" panose="02020603050405020304" pitchFamily="16" charset="0"/>
          <a:ea typeface="msgothic" charset="0"/>
          <a:cs typeface="+mn-cs"/>
        </a:defRPr>
      </a:lvl4pPr>
      <a:lvl5pPr marL="1079500" lvl="4" indent="-215900" algn="l" defTabSz="457200" rtl="0" eaLnBrk="1" fontAlgn="base" latinLnBrk="0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buNone/>
        <a:defRPr sz="2400" b="0" i="0" u="none" kern="1200" baseline="0">
          <a:solidFill>
            <a:srgbClr val="000000"/>
          </a:solidFill>
          <a:latin typeface="Times New Roman" panose="02020603050405020304" pitchFamily="16" charset="0"/>
          <a:ea typeface="msgothic" charset="0"/>
          <a:cs typeface="+mn-cs"/>
        </a:defRPr>
      </a:lvl5pPr>
      <a:lvl6pPr marL="2286000" lvl="5" indent="-215900" algn="l" defTabSz="457200" rtl="0" eaLnBrk="1" fontAlgn="base" latinLnBrk="0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buNone/>
        <a:defRPr sz="2400" b="0" i="0" u="none" kern="1200" baseline="0">
          <a:solidFill>
            <a:srgbClr val="000000"/>
          </a:solidFill>
          <a:latin typeface="Times New Roman" panose="02020603050405020304" pitchFamily="16" charset="0"/>
          <a:ea typeface="msgothic" charset="0"/>
          <a:cs typeface="+mn-cs"/>
        </a:defRPr>
      </a:lvl6pPr>
      <a:lvl7pPr marL="2743200" lvl="6" indent="-215900" algn="l" defTabSz="457200" rtl="0" eaLnBrk="1" fontAlgn="base" latinLnBrk="0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buNone/>
        <a:defRPr sz="2400" b="0" i="0" u="none" kern="1200" baseline="0">
          <a:solidFill>
            <a:srgbClr val="000000"/>
          </a:solidFill>
          <a:latin typeface="Times New Roman" panose="02020603050405020304" pitchFamily="16" charset="0"/>
          <a:ea typeface="msgothic" charset="0"/>
          <a:cs typeface="+mn-cs"/>
        </a:defRPr>
      </a:lvl7pPr>
      <a:lvl8pPr marL="3200400" lvl="7" indent="-215900" algn="l" defTabSz="457200" rtl="0" eaLnBrk="1" fontAlgn="base" latinLnBrk="0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buNone/>
        <a:defRPr sz="2400" b="0" i="0" u="none" kern="1200" baseline="0">
          <a:solidFill>
            <a:srgbClr val="000000"/>
          </a:solidFill>
          <a:latin typeface="Times New Roman" panose="02020603050405020304" pitchFamily="16" charset="0"/>
          <a:ea typeface="msgothic" charset="0"/>
          <a:cs typeface="+mn-cs"/>
        </a:defRPr>
      </a:lvl8pPr>
      <a:lvl9pPr marL="3657600" lvl="8" indent="-215900" algn="l" defTabSz="457200" rtl="0" eaLnBrk="1" fontAlgn="base" latinLnBrk="0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buNone/>
        <a:defRPr sz="2400" b="0" i="0" u="none" kern="1200" baseline="0">
          <a:solidFill>
            <a:srgbClr val="000000"/>
          </a:solidFill>
          <a:latin typeface="Times New Roman" panose="02020603050405020304" pitchFamily="16" charset="0"/>
          <a:ea typeface="msgothic" charset="0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3" name="Cuadro de texto 3072"/>
          <p:cNvSpPr txBox="1"/>
          <p:nvPr/>
        </p:nvSpPr>
        <p:spPr>
          <a:xfrm>
            <a:off x="358775" y="420688"/>
            <a:ext cx="9363075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/>
          <a:p>
            <a:pPr algn="ctr" defTabSz="457200"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1600" b="1">
                <a:latin typeface="Arial" panose="020B0604020202020204" pitchFamily="34" charset="0"/>
              </a:rPr>
              <a:t>Sample of ‘taba’/vaginal tobacco (photo credit: Mothers’ Health Foundation, The Gambia).</a:t>
            </a:r>
            <a:endParaRPr lang="en-GB" sz="1600" b="1">
              <a:latin typeface="Arial" panose="020B0604020202020204" pitchFamily="34" charset="0"/>
            </a:endParaRPr>
          </a:p>
        </p:txBody>
      </p:sp>
      <p:pic>
        <p:nvPicPr>
          <p:cNvPr id="3074" name="Imagen 307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48713" y="6840538"/>
            <a:ext cx="900112" cy="5762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Imagen 30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775" y="2079625"/>
            <a:ext cx="8604250" cy="3394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6" name="Cuadro de texto 3075"/>
          <p:cNvSpPr txBox="1"/>
          <p:nvPr/>
        </p:nvSpPr>
        <p:spPr>
          <a:xfrm>
            <a:off x="739775" y="6583363"/>
            <a:ext cx="4319588" cy="25558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/>
          <a:p>
            <a:pPr defTabSz="457200"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GB" sz="1200" b="1">
                <a:latin typeface="Arial" panose="020B0604020202020204" pitchFamily="34" charset="0"/>
              </a:rPr>
              <a:t>Bai Cham et al. Tob Control doi:10.1136/tc-2022-057831</a:t>
            </a:r>
            <a:endParaRPr lang="en-GB" sz="1200" b="1">
              <a:latin typeface="Arial" panose="020B0604020202020204" pitchFamily="34" charset="0"/>
            </a:endParaRPr>
          </a:p>
        </p:txBody>
      </p:sp>
      <p:sp>
        <p:nvSpPr>
          <p:cNvPr id="3077" name="Cuadro de texto 3076"/>
          <p:cNvSpPr txBox="1"/>
          <p:nvPr/>
        </p:nvSpPr>
        <p:spPr>
          <a:xfrm>
            <a:off x="107950" y="7289800"/>
            <a:ext cx="5435600" cy="382587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/>
          <a:p>
            <a:pPr marL="85725" indent="-85725" defTabSz="457200"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GB" sz="1000">
                <a:latin typeface="Arial" panose="020B0604020202020204" pitchFamily="34" charset="0"/>
              </a:rPr>
              <a:t>©2023 by BMJ Publishing Group Ltd</a:t>
            </a:r>
            <a:endParaRPr lang="en-GB" sz="10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theme/theme1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Times New Roman"/>
        <a:ea typeface="msgothic"/>
        <a:cs typeface=""/>
      </a:majorFont>
      <a:minorFont>
        <a:latin typeface="Times New Roman"/>
        <a:ea typeface="ms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</Words>
  <Application>WPS Presentation</Application>
  <PresentationFormat/>
  <Paragraphs>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SimSun</vt:lpstr>
      <vt:lpstr>Wingdings</vt:lpstr>
      <vt:lpstr>Times New Roman</vt:lpstr>
      <vt:lpstr>msgothic</vt:lpstr>
      <vt:lpstr>Segoe Print</vt:lpstr>
      <vt:lpstr>Symbol</vt:lpstr>
      <vt:lpstr>Microsoft YaHei</vt:lpstr>
      <vt:lpstr>Arial Unicode MS</vt:lpstr>
      <vt:lpstr/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34649</cp:lastModifiedBy>
  <cp:revision>1</cp:revision>
  <dcterms:created xsi:type="dcterms:W3CDTF">2023-04-17T14:54:37Z</dcterms:created>
  <dcterms:modified xsi:type="dcterms:W3CDTF">2023-04-17T14:54:37Z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37C73EFD74464A2BB051CA06228A69B3</vt:lpwstr>
  </property>
  <property fmtid="{D5CDD505-2E9C-101B-9397-08002B2CF9AE}" pid="3" name="KSOProductBuildVer">
    <vt:lpwstr>3082-11.2.0.11516</vt:lpwstr>
  </property>
</Properties>
</file>